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2" r:id="rId2"/>
    <p:sldId id="256" r:id="rId3"/>
    <p:sldId id="257" r:id="rId4"/>
    <p:sldId id="266" r:id="rId5"/>
    <p:sldId id="258" r:id="rId6"/>
    <p:sldId id="261" r:id="rId7"/>
    <p:sldId id="260" r:id="rId8"/>
    <p:sldId id="272" r:id="rId9"/>
    <p:sldId id="284" r:id="rId10"/>
    <p:sldId id="259" r:id="rId11"/>
    <p:sldId id="262" r:id="rId12"/>
    <p:sldId id="273" r:id="rId13"/>
    <p:sldId id="263" r:id="rId14"/>
    <p:sldId id="285" r:id="rId15"/>
    <p:sldId id="286" r:id="rId16"/>
    <p:sldId id="288" r:id="rId17"/>
    <p:sldId id="265" r:id="rId18"/>
    <p:sldId id="264" r:id="rId19"/>
    <p:sldId id="267" r:id="rId20"/>
    <p:sldId id="268" r:id="rId21"/>
    <p:sldId id="269" r:id="rId22"/>
    <p:sldId id="270" r:id="rId23"/>
    <p:sldId id="271" r:id="rId24"/>
    <p:sldId id="292" r:id="rId25"/>
    <p:sldId id="274" r:id="rId26"/>
    <p:sldId id="287" r:id="rId27"/>
    <p:sldId id="289" r:id="rId28"/>
    <p:sldId id="290" r:id="rId29"/>
    <p:sldId id="291" r:id="rId30"/>
    <p:sldId id="275" r:id="rId31"/>
    <p:sldId id="278" r:id="rId32"/>
    <p:sldId id="279" r:id="rId33"/>
    <p:sldId id="280" r:id="rId34"/>
    <p:sldId id="281" r:id="rId35"/>
    <p:sldId id="283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57" y="654096"/>
            <a:ext cx="10058400" cy="5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3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0127F-DCFE-42F2-9C12-76DD5B8E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2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组织架构与角色安排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E55BC9-EE57-40AB-BE90-FA9D947292C2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23399"/>
              </p:ext>
            </p:extLst>
          </p:nvPr>
        </p:nvGraphicFramePr>
        <p:xfrm>
          <a:off x="1098957" y="1400961"/>
          <a:ext cx="9152390" cy="4823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项目角色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负责人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成员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主要任务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项目经理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林智威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-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保证开发项目按时保质的完成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96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策划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王堰楠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庞绮琛、丘小霞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游戏剧情、玩法设计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6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开发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覃伟达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符王朝、林英杰、王渊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游戏详细设计、实现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测试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</a:t>
                      </a:r>
                      <a:r>
                        <a:rPr lang="zh-CN" sz="1050" kern="100" dirty="0">
                          <a:effectLst/>
                        </a:rPr>
                        <a:t>丘小霞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邓志健、王渊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游戏测试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美工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邓志健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陈佩、周楚乔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游戏建模、插画、原画、动画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文档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林智威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林英杰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撰写相关文档、文档版本管理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80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>
                          <a:effectLst/>
                        </a:rPr>
                        <a:t>音乐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詹家荣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王堰楠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游戏背景音乐和音效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5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60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8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DAAC2-ABA6-4E2D-AC6B-80226266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53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时间里程碑计划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723A0B9-24DA-48EE-BA31-16207C3D3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461" y="1601010"/>
            <a:ext cx="11013099" cy="4573546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0F119D-43E8-4111-9211-5CD770D74F84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76102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EF81245-9732-448E-826A-88FC1C678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71" y="980902"/>
            <a:ext cx="11481657" cy="4745403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704653-7905-42C9-AB88-C376107AA9DC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07685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6E316-5E2B-4917-8AD7-277B81F5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8" y="-235439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项目控制方式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65A4DB-45E9-4EC6-AF6D-6994F5B7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58" y="1088968"/>
            <a:ext cx="9973183" cy="34252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1. </a:t>
            </a:r>
            <a:r>
              <a:rPr lang="zh-CN" altLang="en-US" sz="2800" b="1" dirty="0"/>
              <a:t>每周制作项目周报，记录个工作进展，调控项目风险。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9E7F90-260A-4634-ADC1-DEEEEA65C20A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" y="2028695"/>
            <a:ext cx="5991225" cy="444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83" y="1950068"/>
            <a:ext cx="58578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8946541" cy="574953"/>
          </a:xfrm>
        </p:spPr>
        <p:txBody>
          <a:bodyPr/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每周例会</a:t>
            </a:r>
            <a:endParaRPr lang="en-US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071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8946541" cy="583190"/>
          </a:xfrm>
        </p:spPr>
        <p:txBody>
          <a:bodyPr/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每项工作对应具体负责人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63" y="87012"/>
            <a:ext cx="5819154" cy="66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8295" y="608291"/>
            <a:ext cx="4642582" cy="1278174"/>
          </a:xfrm>
        </p:spPr>
        <p:txBody>
          <a:bodyPr/>
          <a:lstStyle/>
          <a:p>
            <a:r>
              <a:rPr lang="zh-CN" altLang="en-US" sz="8000" dirty="0"/>
              <a:t>完成质量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13904" y="1733761"/>
            <a:ext cx="60136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/>
              <a:t>AAA</a:t>
            </a:r>
            <a:endParaRPr lang="zh-CN" altLang="en-US" sz="19900" dirty="0"/>
          </a:p>
        </p:txBody>
      </p:sp>
      <p:sp>
        <p:nvSpPr>
          <p:cNvPr id="5" name="文本框 4"/>
          <p:cNvSpPr txBox="1"/>
          <p:nvPr/>
        </p:nvSpPr>
        <p:spPr>
          <a:xfrm>
            <a:off x="5071280" y="4234248"/>
            <a:ext cx="195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（梦里什么都有）</a:t>
            </a:r>
          </a:p>
        </p:txBody>
      </p:sp>
    </p:spTree>
    <p:extLst>
      <p:ext uri="{BB962C8B-B14F-4D97-AF65-F5344CB8AC3E}">
        <p14:creationId xmlns:p14="http://schemas.microsoft.com/office/powerpoint/2010/main" val="418743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5F587-8210-483F-ADA9-1BE0C86E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zh-CN" altLang="en-US" sz="8000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268394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56042-8F7C-478A-97D4-FB6F23F7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4" y="-43340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背景故事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FA7C9-2A9E-4C61-928D-4CF3FB7A7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25" y="1325347"/>
            <a:ext cx="10408161" cy="5103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玩家在游戏中扮演一个年轻的男性角色，他向往自由与冒险，讨厌一成不变的木工学徒生活。所以不被村里人看好。由于一次失误被罚去打扫图书馆，在打扫过程中偶然发现记载鲲的地图碎片。因此他踏上了寻找鲲的旅程。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通过搜寻剩余的地图碎片，在历经重重困难后，他终于到达大陆最高点。远眺发现自己一直生活的大陆就是鲲，但是鲲受到了污染。为了拯救鲲，男主最终再次踏上新的冒险旅途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B01FD0-DD96-428E-8275-4CBDE9B46355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79218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12999-20B7-47EC-9EA3-19169073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82" y="-46168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游戏玩法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F17DF-BE9F-41D4-A48B-706A1C30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1" y="1212225"/>
            <a:ext cx="10442577" cy="51885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/>
              <a:t>在</a:t>
            </a:r>
            <a:r>
              <a:rPr lang="zh-CN" altLang="zh-CN" sz="2600" b="1" dirty="0"/>
              <a:t>游戏中，玩家用过操控主角进行寻找线索，最终找到传说中的鲲，然后决定继续冒险。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本游戏一共三大章节</a:t>
            </a:r>
            <a:r>
              <a:rPr lang="en-US" altLang="zh-CN" sz="2600" b="1" dirty="0"/>
              <a:t>+</a:t>
            </a:r>
            <a:r>
              <a:rPr lang="zh-CN" altLang="zh-CN" sz="2600" b="1" dirty="0"/>
              <a:t>一个序章。序章简要介绍了玩家以及其开始冒险旅程的缘由，其余三章是玩家分别在鲲的呼吸口、体内和尾部寻找线索通关。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在三个章节中玩家需要利用操控与相关的特殊工具及地形，通过相应关卡，获得对应的地图残片，从而开启新章节。</a:t>
            </a:r>
          </a:p>
          <a:p>
            <a:pPr>
              <a:lnSpc>
                <a:spcPct val="150000"/>
              </a:lnSpc>
            </a:pPr>
            <a:r>
              <a:rPr lang="zh-CN" altLang="zh-CN" sz="2600" b="1" dirty="0"/>
              <a:t>人物属性有体力值，玩家的每一个动作都会消耗相应的体力值，当体力值降为</a:t>
            </a:r>
            <a:r>
              <a:rPr lang="en-US" altLang="zh-CN" sz="2600" b="1" dirty="0"/>
              <a:t>0</a:t>
            </a:r>
            <a:r>
              <a:rPr lang="zh-CN" altLang="zh-CN" sz="2600" b="1" dirty="0"/>
              <a:t>时角色需要休息回复体力值。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8D8271-A357-4B4B-A691-9C68F27C547F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08645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FD687-8066-4F9F-A4EB-911741D6D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357877"/>
            <a:ext cx="8825658" cy="2142246"/>
          </a:xfrm>
        </p:spPr>
        <p:txBody>
          <a:bodyPr/>
          <a:lstStyle/>
          <a:p>
            <a:pPr algn="ctr"/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鲲之源</a:t>
            </a:r>
            <a:r>
              <a:rPr lang="en-US" altLang="zh-CN" dirty="0"/>
              <a:t>》</a:t>
            </a:r>
            <a:br>
              <a:rPr lang="en-US" altLang="zh-CN" dirty="0"/>
            </a:br>
            <a:r>
              <a:rPr lang="zh-CN" altLang="en-US" dirty="0"/>
              <a:t>项目答辩与评审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E8FAE-E24B-409F-9616-AECB3BEFC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8574" y="5101577"/>
            <a:ext cx="3496943" cy="950088"/>
          </a:xfrm>
        </p:spPr>
        <p:txBody>
          <a:bodyPr/>
          <a:lstStyle/>
          <a:p>
            <a:r>
              <a:rPr lang="zh-CN" altLang="en-US" dirty="0"/>
              <a:t>队伍：开局一条鲲</a:t>
            </a:r>
            <a:endParaRPr lang="en-US" altLang="zh-CN" dirty="0"/>
          </a:p>
          <a:p>
            <a:r>
              <a:rPr lang="en-US" altLang="zh-CN" dirty="0"/>
              <a:t>2018/7/13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28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B49D5-81C0-451E-B127-869D8DB5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80" y="-311562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BBF31-AB3C-4F6C-99E6-2F6B309C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471" y="1155665"/>
            <a:ext cx="10350256" cy="49134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/>
              <a:t>游戏共有</a:t>
            </a:r>
            <a:r>
              <a:rPr lang="en-US" altLang="zh-CN" sz="2400" b="1" dirty="0"/>
              <a:t>5</a:t>
            </a:r>
            <a:r>
              <a:rPr lang="zh-CN" altLang="zh-CN" sz="2400" b="1" dirty="0"/>
              <a:t>个场景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村落：出现在序章动画中，是玩家冒险生活的起点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平原：出现在第一章，有众多障碍物，玩家需要利用地形与工具，制造特殊通道，完成跨越场地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火山口与浮石阵：火山口位于平原之后，其实为鲲的呼吸口。火山口中存在浮石阵，玩家需要蓄力并指定方向跳到浮石之上，并利用连续跳跃前进通过浮石阵到达火山口对岸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体内隧道：该场景位于鲲体内</a:t>
            </a:r>
          </a:p>
          <a:p>
            <a:pPr lvl="0">
              <a:lnSpc>
                <a:spcPct val="150000"/>
              </a:lnSpc>
            </a:pPr>
            <a:r>
              <a:rPr lang="zh-CN" altLang="zh-CN" sz="2400" b="1" dirty="0"/>
              <a:t>尾部高山：位于鲲的尾部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638CEA-4624-4689-B50D-7A145545E349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219629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341C6-4ADD-40C2-8822-4F07872D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主角性格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1F52D-FB50-4792-AC9B-C22BBFAD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大大咧咧不拘小节，热爱冒险喜欢幻想，有些不切实际。 对感兴趣的事充满兴趣，有点小聪明。喜欢感情用事。没有城府。身高：</a:t>
            </a:r>
            <a:r>
              <a:rPr lang="en-US" altLang="zh-CN" sz="2800" b="1" dirty="0"/>
              <a:t>180</a:t>
            </a:r>
            <a:endParaRPr lang="zh-CN" altLang="zh-CN" sz="2800" b="1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6C9FD0-4F4A-4DF2-A77E-C972CDF77B9B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80465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DBCEC-58EF-41DB-90EF-3227809D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体力值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869369-2DD9-4E89-BED8-E2921191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189999" cy="42724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玩家具有一定上线的体力值。但是玩家的每一次操作，如跑动，跳跃，蓄力等都会消耗数量不等的体力值。若体力值消耗为</a:t>
            </a:r>
            <a:r>
              <a:rPr lang="en-US" altLang="zh-CN" sz="2800" b="1" dirty="0"/>
              <a:t>0</a:t>
            </a:r>
            <a:r>
              <a:rPr lang="zh-CN" altLang="zh-CN" sz="2800" b="1" dirty="0"/>
              <a:t>，则玩家无法再让角色做出动作，需要一定的时间恢复体力值。角色静止不动时就能以一定速度恢复体力值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137801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B6D6E-06A3-4689-9B21-30664482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游戏风格与配乐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4AC50-60AB-4BBC-994B-1537136D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本游戏的美术风格偏西方幻想，人物</a:t>
            </a:r>
            <a:r>
              <a:rPr lang="en-US" altLang="zh-CN" sz="2800" b="1" dirty="0"/>
              <a:t>3D</a:t>
            </a:r>
            <a:r>
              <a:rPr lang="zh-CN" altLang="zh-CN" sz="2800" b="1" dirty="0"/>
              <a:t>模型偏可爱</a:t>
            </a:r>
            <a:r>
              <a:rPr lang="en-US" altLang="zh-CN" sz="2800" b="1" dirty="0"/>
              <a:t>Q</a:t>
            </a:r>
            <a:r>
              <a:rPr lang="zh-CN" altLang="zh-CN" sz="2800" b="1" dirty="0"/>
              <a:t>版，人物</a:t>
            </a:r>
            <a:r>
              <a:rPr lang="en-US" altLang="zh-CN" sz="2800" b="1" dirty="0"/>
              <a:t>2D</a:t>
            </a:r>
            <a:r>
              <a:rPr lang="zh-CN" altLang="zh-CN" sz="2800" b="1" dirty="0"/>
              <a:t>立绘偏写实。游戏美术图量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一种较为</a:t>
            </a:r>
            <a:r>
              <a:rPr lang="zh-CN" altLang="zh-CN" sz="2800" b="1" dirty="0"/>
              <a:t>刺激紧张的音效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A7E0DB-2705-4843-BA29-0B9B74AD04BF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游戏策划</a:t>
            </a:r>
          </a:p>
        </p:txBody>
      </p:sp>
    </p:spTree>
    <p:extLst>
      <p:ext uri="{BB962C8B-B14F-4D97-AF65-F5344CB8AC3E}">
        <p14:creationId xmlns:p14="http://schemas.microsoft.com/office/powerpoint/2010/main" val="367140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9D199-38FF-4A83-B169-8E8C682D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丘小霞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FCF1D-C57F-47CF-A3EF-D7BF06A6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）游戏第二关卡的策划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）测试文档的编写以及整理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8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5EC8F-023B-4EDF-805F-C6406CF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43" y="2728735"/>
            <a:ext cx="4399714" cy="1400530"/>
          </a:xfrm>
        </p:spPr>
        <p:txBody>
          <a:bodyPr/>
          <a:lstStyle/>
          <a:p>
            <a:r>
              <a:rPr lang="zh-CN" altLang="en-US" sz="8000" dirty="0"/>
              <a:t>游戏逻辑</a:t>
            </a:r>
          </a:p>
        </p:txBody>
      </p:sp>
    </p:spTree>
    <p:extLst>
      <p:ext uri="{BB962C8B-B14F-4D97-AF65-F5344CB8AC3E}">
        <p14:creationId xmlns:p14="http://schemas.microsoft.com/office/powerpoint/2010/main" val="362091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覃伟达：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）主要负责整合场景，包括对场景碰撞的细节进行调整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）负责第一个场景整体的需求实现</a:t>
            </a:r>
          </a:p>
        </p:txBody>
      </p:sp>
    </p:spTree>
    <p:extLst>
      <p:ext uri="{BB962C8B-B14F-4D97-AF65-F5344CB8AC3E}">
        <p14:creationId xmlns:p14="http://schemas.microsoft.com/office/powerpoint/2010/main" val="384013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林英杰：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）主要负责角色运动、动作，音效、粒子特效的实现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）负责第三关卡的需求实现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910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符王朝：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）主要负责游戏</a:t>
            </a:r>
            <a:r>
              <a:rPr lang="en-US" altLang="zh-CN" dirty="0"/>
              <a:t>UI</a:t>
            </a:r>
            <a:r>
              <a:rPr lang="zh-CN" altLang="en-US" dirty="0"/>
              <a:t>的实现和提供接口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）实现游戏存档和切换的整体逻辑的实现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62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王渊：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）主要负责与美工对接，包括美工资源的转化处理以及细微修改。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）将策划人员所搭建的初步场景进行修改，来达到最终的场景需求。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）负责第二关关卡的需求实现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6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883FA-C9F8-4DEE-BB8E-BD1AB8F9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0A9D8-0D47-492F-A1AC-C796542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4000" dirty="0"/>
              <a:t>1. </a:t>
            </a:r>
            <a:r>
              <a:rPr lang="zh-CN" altLang="en-US" sz="4000" dirty="0"/>
              <a:t>项目计划和团队介绍</a:t>
            </a:r>
            <a:endParaRPr lang="en-US" altLang="zh-CN" sz="4000" dirty="0"/>
          </a:p>
          <a:p>
            <a:r>
              <a:rPr lang="en-US" altLang="zh-CN" sz="4000" dirty="0"/>
              <a:t>2. </a:t>
            </a:r>
            <a:r>
              <a:rPr lang="zh-CN" altLang="en-US" sz="4000" dirty="0"/>
              <a:t>游戏策划和设计</a:t>
            </a:r>
            <a:endParaRPr lang="en-US" altLang="zh-CN" sz="4000" dirty="0"/>
          </a:p>
          <a:p>
            <a:r>
              <a:rPr lang="en-US" altLang="zh-CN" sz="4000" dirty="0"/>
              <a:t>3. </a:t>
            </a:r>
            <a:r>
              <a:rPr lang="zh-CN" altLang="en-US" sz="4000" dirty="0"/>
              <a:t>游戏实现技术框架</a:t>
            </a:r>
            <a:endParaRPr lang="en-US" altLang="zh-CN" sz="4000" dirty="0"/>
          </a:p>
          <a:p>
            <a:r>
              <a:rPr lang="en-US" altLang="zh-CN" sz="4000" dirty="0"/>
              <a:t>4. </a:t>
            </a:r>
            <a:r>
              <a:rPr lang="zh-CN" altLang="en-US" sz="4000" dirty="0"/>
              <a:t>游戏美术和音乐</a:t>
            </a:r>
            <a:endParaRPr lang="en-US" altLang="zh-CN" sz="4000" dirty="0"/>
          </a:p>
          <a:p>
            <a:r>
              <a:rPr lang="en-US" altLang="zh-CN" sz="4000" dirty="0"/>
              <a:t>5. </a:t>
            </a:r>
            <a:r>
              <a:rPr lang="zh-CN" altLang="en-US" sz="4000" dirty="0"/>
              <a:t>游戏演示</a:t>
            </a:r>
            <a:endParaRPr lang="en-US" altLang="zh-CN" sz="4000" dirty="0"/>
          </a:p>
          <a:p>
            <a:r>
              <a:rPr lang="en-US" altLang="zh-CN" sz="4000" dirty="0"/>
              <a:t>6. </a:t>
            </a:r>
            <a:r>
              <a:rPr lang="zh-CN" altLang="en-US" sz="4000" dirty="0"/>
              <a:t>游戏剩余问题</a:t>
            </a:r>
          </a:p>
        </p:txBody>
      </p:sp>
    </p:spTree>
    <p:extLst>
      <p:ext uri="{BB962C8B-B14F-4D97-AF65-F5344CB8AC3E}">
        <p14:creationId xmlns:p14="http://schemas.microsoft.com/office/powerpoint/2010/main" val="374102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C0A0C-8D59-40F3-B637-3C17F5F4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943" y="2728735"/>
            <a:ext cx="7600113" cy="1400530"/>
          </a:xfrm>
        </p:spPr>
        <p:txBody>
          <a:bodyPr/>
          <a:lstStyle/>
          <a:p>
            <a:r>
              <a:rPr lang="zh-CN" altLang="en-US" sz="8000" dirty="0"/>
              <a:t>游戏美术与音乐</a:t>
            </a:r>
          </a:p>
        </p:txBody>
      </p:sp>
    </p:spTree>
    <p:extLst>
      <p:ext uri="{BB962C8B-B14F-4D97-AF65-F5344CB8AC3E}">
        <p14:creationId xmlns:p14="http://schemas.microsoft.com/office/powerpoint/2010/main" val="211905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884" y="205583"/>
            <a:ext cx="9404723" cy="1400530"/>
          </a:xfrm>
        </p:spPr>
        <p:txBody>
          <a:bodyPr/>
          <a:lstStyle/>
          <a:p>
            <a:r>
              <a:rPr lang="zh-CN" altLang="en-US" dirty="0"/>
              <a:t>开始界面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" y="905847"/>
            <a:ext cx="10467501" cy="588796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193338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79" y="65540"/>
            <a:ext cx="9404723" cy="1400530"/>
          </a:xfrm>
        </p:spPr>
        <p:txBody>
          <a:bodyPr/>
          <a:lstStyle/>
          <a:p>
            <a:r>
              <a:rPr lang="en-US" altLang="zh-CN" dirty="0"/>
              <a:t>Loading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8" y="765805"/>
            <a:ext cx="10636827" cy="5983216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3296696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841" y="0"/>
            <a:ext cx="9404723" cy="1400530"/>
          </a:xfrm>
        </p:spPr>
        <p:txBody>
          <a:bodyPr/>
          <a:lstStyle/>
          <a:p>
            <a:r>
              <a:rPr lang="zh-CN" altLang="en-US" dirty="0"/>
              <a:t>游戏内截图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2" y="725465"/>
            <a:ext cx="10474389" cy="5891844"/>
          </a:xfrm>
        </p:spPr>
      </p:pic>
    </p:spTree>
    <p:extLst>
      <p:ext uri="{BB962C8B-B14F-4D97-AF65-F5344CB8AC3E}">
        <p14:creationId xmlns:p14="http://schemas.microsoft.com/office/powerpoint/2010/main" val="2609468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2787"/>
            <a:ext cx="9404723" cy="1400530"/>
          </a:xfrm>
        </p:spPr>
        <p:txBody>
          <a:bodyPr/>
          <a:lstStyle/>
          <a:p>
            <a:r>
              <a:rPr lang="zh-CN" altLang="en-US" dirty="0"/>
              <a:t>游戏内截图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3" y="863484"/>
            <a:ext cx="10602913" cy="59945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257762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13" y="0"/>
            <a:ext cx="9404723" cy="1400530"/>
          </a:xfrm>
        </p:spPr>
        <p:txBody>
          <a:bodyPr/>
          <a:lstStyle/>
          <a:p>
            <a:r>
              <a:rPr lang="zh-CN" altLang="en-US" dirty="0"/>
              <a:t>制作团队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9" y="860589"/>
            <a:ext cx="10715495" cy="59974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4E9731-8226-4533-A123-F840A45C1A47}"/>
              </a:ext>
            </a:extLst>
          </p:cNvPr>
          <p:cNvSpPr txBox="1"/>
          <p:nvPr/>
        </p:nvSpPr>
        <p:spPr>
          <a:xfrm>
            <a:off x="10550474" y="205583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美术</a:t>
            </a:r>
          </a:p>
        </p:txBody>
      </p:sp>
    </p:spTree>
    <p:extLst>
      <p:ext uri="{BB962C8B-B14F-4D97-AF65-F5344CB8AC3E}">
        <p14:creationId xmlns:p14="http://schemas.microsoft.com/office/powerpoint/2010/main" val="97175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557D0-ABCD-499A-B978-A4323D30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132" y="2728735"/>
            <a:ext cx="4324900" cy="1400530"/>
          </a:xfrm>
        </p:spPr>
        <p:txBody>
          <a:bodyPr/>
          <a:lstStyle/>
          <a:p>
            <a:r>
              <a:rPr lang="zh-CN" altLang="en-US" sz="8000" dirty="0"/>
              <a:t>游戏演示</a:t>
            </a:r>
          </a:p>
        </p:txBody>
      </p:sp>
    </p:spTree>
    <p:extLst>
      <p:ext uri="{BB962C8B-B14F-4D97-AF65-F5344CB8AC3E}">
        <p14:creationId xmlns:p14="http://schemas.microsoft.com/office/powerpoint/2010/main" val="362617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96E09-E370-4E95-AA9A-92A7811F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866FA1-0C68-4865-ADE6-29BFD7D6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57" y="654096"/>
            <a:ext cx="10058400" cy="5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F6E8E-E75A-46E7-8EE5-CC2DCB5E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zh-CN" altLang="en-US" sz="8000" dirty="0"/>
              <a:t>项目计划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0563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569B1-192D-4AFF-A35A-32F8C542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98" y="0"/>
            <a:ext cx="9404723" cy="1354484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项目开题报告和可行性分析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07FD7-25F5-4EA7-98BF-EA051502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161719" cy="447043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1. </a:t>
            </a:r>
            <a:r>
              <a:rPr lang="zh-CN" altLang="en-US" sz="2800" b="1" dirty="0"/>
              <a:t>此项目是开发一款运行在</a:t>
            </a:r>
            <a:r>
              <a:rPr lang="en-US" altLang="zh-CN" sz="2800" b="1" dirty="0"/>
              <a:t>PC</a:t>
            </a:r>
            <a:r>
              <a:rPr lang="zh-CN" altLang="en-US" sz="2800" b="1" dirty="0"/>
              <a:t>端的角色扮演（</a:t>
            </a:r>
            <a:r>
              <a:rPr lang="en-US" altLang="zh-CN" sz="2800" b="1" dirty="0"/>
              <a:t>RPG</a:t>
            </a:r>
            <a:r>
              <a:rPr lang="zh-CN" altLang="en-US" sz="2800" b="1" dirty="0"/>
              <a:t>）类的游戏。</a:t>
            </a:r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2. </a:t>
            </a:r>
            <a:r>
              <a:rPr lang="zh-CN" altLang="en-US" sz="2800" b="1" dirty="0"/>
              <a:t>项目主要难点在于开发上缺乏经验。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03109B-3D8E-463E-9769-269600AF2153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199481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06C63-D0D5-4779-9449-7F7A31E3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0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资源需求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BD806-3403-4C7D-B683-B23F1657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05" y="2227912"/>
            <a:ext cx="10378535" cy="45552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硬件环境：电脑 </a:t>
            </a:r>
            <a:r>
              <a:rPr lang="en-US" altLang="zh-CN" sz="2800" b="1" dirty="0"/>
              <a:t>B7-333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软件环境：</a:t>
            </a:r>
            <a:r>
              <a:rPr lang="en-US" altLang="zh-CN" sz="2800" b="1" dirty="0"/>
              <a:t>Windows 10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Unity3D 2018.1.1f1</a:t>
            </a:r>
            <a:r>
              <a:rPr lang="zh-CN" altLang="en-US" sz="2800" b="1" dirty="0"/>
              <a:t>、 </a:t>
            </a:r>
            <a:r>
              <a:rPr lang="en-US" altLang="zh-CN" sz="2800" b="1" dirty="0"/>
              <a:t>Maya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9AE3B6-A43A-47B1-B4C9-13A8D4A21A92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116612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4CB7A-131B-4984-BD61-9B9859D7C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" y="0"/>
            <a:ext cx="9404723" cy="1400530"/>
          </a:xfrm>
        </p:spPr>
        <p:txBody>
          <a:bodyPr/>
          <a:lstStyle/>
          <a:p>
            <a:br>
              <a:rPr lang="en-US" altLang="zh-CN" dirty="0"/>
            </a:br>
            <a:r>
              <a:rPr lang="zh-CN" altLang="en-US" dirty="0"/>
              <a:t>最终交付物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48A60-5412-4A3D-96E3-6B70C0B6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43491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游戏的可运行</a:t>
            </a:r>
            <a:r>
              <a:rPr lang="en-US" altLang="zh-CN" sz="3200" b="1" dirty="0"/>
              <a:t>demo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演示视频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作品介绍</a:t>
            </a:r>
            <a:r>
              <a:rPr lang="en-US" altLang="zh-CN" sz="3200" b="1" dirty="0"/>
              <a:t>ppt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宣传动画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全部开发文档和管理文档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CDB146-19E8-48F3-AD14-0A543065F0A9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51402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37449-92F7-4049-B080-CFE69A68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5898A-BD4A-476B-B38D-94178C6FE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64850"/>
            <a:ext cx="9404723" cy="468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组长：林智威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组员（排名不分先后）：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策划组：丘小霞，庞绮琛，王堰楠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开发组：符王朝，林英杰，王渊，覃伟达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美工组：陈佩，周楚乔，邓志健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音乐组：詹家荣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95866B-7E60-433A-AE9F-6D810F88AC6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10417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" y="971474"/>
            <a:ext cx="11789721" cy="5276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95866B-7E60-433A-AE9F-6D810F88AC67}"/>
              </a:ext>
            </a:extLst>
          </p:cNvPr>
          <p:cNvSpPr txBox="1"/>
          <p:nvPr/>
        </p:nvSpPr>
        <p:spPr>
          <a:xfrm>
            <a:off x="10517523" y="74816"/>
            <a:ext cx="461665" cy="10141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项目计划</a:t>
            </a:r>
          </a:p>
        </p:txBody>
      </p:sp>
    </p:spTree>
    <p:extLst>
      <p:ext uri="{BB962C8B-B14F-4D97-AF65-F5344CB8AC3E}">
        <p14:creationId xmlns:p14="http://schemas.microsoft.com/office/powerpoint/2010/main" val="3873286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427</TotalTime>
  <Words>979</Words>
  <Application>Microsoft Office PowerPoint</Application>
  <PresentationFormat>宽屏</PresentationFormat>
  <Paragraphs>146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宋体</vt:lpstr>
      <vt:lpstr>Arial</vt:lpstr>
      <vt:lpstr>Century Gothic</vt:lpstr>
      <vt:lpstr>Times New Roman</vt:lpstr>
      <vt:lpstr>Wingdings 3</vt:lpstr>
      <vt:lpstr>离子</vt:lpstr>
      <vt:lpstr>PowerPoint 演示文稿</vt:lpstr>
      <vt:lpstr> 《鲲之源》 项目答辩与评审</vt:lpstr>
      <vt:lpstr>主要内容</vt:lpstr>
      <vt:lpstr>项目计划</vt:lpstr>
      <vt:lpstr> 项目开题报告和可行性分析</vt:lpstr>
      <vt:lpstr> 资源需求</vt:lpstr>
      <vt:lpstr> 最终交付物</vt:lpstr>
      <vt:lpstr>小组成员</vt:lpstr>
      <vt:lpstr>PowerPoint 演示文稿</vt:lpstr>
      <vt:lpstr> 组织架构与角色安排</vt:lpstr>
      <vt:lpstr> 时间里程碑计划</vt:lpstr>
      <vt:lpstr>PowerPoint 演示文稿</vt:lpstr>
      <vt:lpstr> 项目控制方式</vt:lpstr>
      <vt:lpstr>PowerPoint 演示文稿</vt:lpstr>
      <vt:lpstr>PowerPoint 演示文稿</vt:lpstr>
      <vt:lpstr>完成质量</vt:lpstr>
      <vt:lpstr>游戏策划</vt:lpstr>
      <vt:lpstr> 背景故事</vt:lpstr>
      <vt:lpstr> 游戏玩法</vt:lpstr>
      <vt:lpstr> 场景</vt:lpstr>
      <vt:lpstr>主角性格</vt:lpstr>
      <vt:lpstr>体力值</vt:lpstr>
      <vt:lpstr>游戏风格与配乐</vt:lpstr>
      <vt:lpstr>丘小霞</vt:lpstr>
      <vt:lpstr>游戏逻辑</vt:lpstr>
      <vt:lpstr>覃伟达：</vt:lpstr>
      <vt:lpstr>林英杰： </vt:lpstr>
      <vt:lpstr>符王朝：</vt:lpstr>
      <vt:lpstr>王渊：</vt:lpstr>
      <vt:lpstr>游戏美术与音乐</vt:lpstr>
      <vt:lpstr>开始界面</vt:lpstr>
      <vt:lpstr>Loading</vt:lpstr>
      <vt:lpstr>游戏内截图</vt:lpstr>
      <vt:lpstr>游戏内截图</vt:lpstr>
      <vt:lpstr>制作团队</vt:lpstr>
      <vt:lpstr>游戏演示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项目计划与游戏策划        评审</dc:title>
  <dc:creator>WestbrookV</dc:creator>
  <cp:lastModifiedBy>WestbrookV</cp:lastModifiedBy>
  <cp:revision>35</cp:revision>
  <dcterms:created xsi:type="dcterms:W3CDTF">2018-06-08T03:16:53Z</dcterms:created>
  <dcterms:modified xsi:type="dcterms:W3CDTF">2018-07-12T15:28:18Z</dcterms:modified>
</cp:coreProperties>
</file>